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63" r:id="rId14"/>
    <p:sldId id="264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53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3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64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3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92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55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31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39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34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48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EBEA4-7BFB-AE49-961C-4448A8A07260}" type="datetimeFigureOut">
              <a:rPr lang="de-DE" smtClean="0"/>
              <a:t>04.10.17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34D8-D808-CC49-B736-5AB59A1D8E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56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Detlonge -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096"/>
            <a:ext cx="9144000" cy="696509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71443" y="136927"/>
            <a:ext cx="820113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Lumière</a:t>
            </a:r>
            <a:r>
              <a:rPr lang="de-C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Breeding</a:t>
            </a:r>
            <a:r>
              <a:rPr lang="de-C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Syndicate</a:t>
            </a:r>
            <a:endParaRPr lang="de-CH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CH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presenting</a:t>
            </a:r>
            <a:endParaRPr lang="de-CH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CH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Forlano</a:t>
            </a:r>
            <a:endParaRPr lang="de-CH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CH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Forcing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Bull</a:t>
            </a:r>
            <a:endParaRPr lang="de-C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1443" y="5377227"/>
            <a:ext cx="84661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Elevage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Détouillon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Longechaux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Franche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Comté</a:t>
            </a:r>
            <a:endParaRPr lang="de-CH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65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4" name="Inhaltsplatzhalter 3" descr="171001Forlanomo - 1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92246"/>
            <a:ext cx="8229600" cy="5201830"/>
          </a:xfrm>
        </p:spPr>
      </p:pic>
    </p:spTree>
    <p:extLst>
      <p:ext uri="{BB962C8B-B14F-4D97-AF65-F5344CB8AC3E}">
        <p14:creationId xmlns:p14="http://schemas.microsoft.com/office/powerpoint/2010/main" val="119932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5" name="Inhaltsplatzhalter 4" descr="171001Forlanomo - 1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58"/>
          <a:stretch/>
        </p:blipFill>
        <p:spPr>
          <a:xfrm>
            <a:off x="457200" y="1600200"/>
            <a:ext cx="8229600" cy="5100980"/>
          </a:xfrm>
        </p:spPr>
      </p:pic>
    </p:spTree>
    <p:extLst>
      <p:ext uri="{BB962C8B-B14F-4D97-AF65-F5344CB8AC3E}">
        <p14:creationId xmlns:p14="http://schemas.microsoft.com/office/powerpoint/2010/main" val="404470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4" name="Inhaltsplatzhalter 3" descr="171001Forlanomo - 1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13"/>
          <a:stretch/>
        </p:blipFill>
        <p:spPr>
          <a:xfrm>
            <a:off x="457200" y="1208660"/>
            <a:ext cx="8229600" cy="5446622"/>
          </a:xfrm>
        </p:spPr>
      </p:pic>
    </p:spTree>
    <p:extLst>
      <p:ext uri="{BB962C8B-B14F-4D97-AF65-F5344CB8AC3E}">
        <p14:creationId xmlns:p14="http://schemas.microsoft.com/office/powerpoint/2010/main" val="52814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4607" cy="5386176"/>
          </a:xfrm>
        </p:spPr>
        <p:txBody>
          <a:bodyPr/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4" name="Inhaltsplatzhalter 3" descr="171001Forlanomo - 7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120" y="54502"/>
            <a:ext cx="4163655" cy="6856320"/>
          </a:xfrm>
        </p:spPr>
      </p:pic>
    </p:spTree>
    <p:extLst>
      <p:ext uri="{BB962C8B-B14F-4D97-AF65-F5344CB8AC3E}">
        <p14:creationId xmlns:p14="http://schemas.microsoft.com/office/powerpoint/2010/main" val="4248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4607" cy="5386176"/>
          </a:xfrm>
        </p:spPr>
        <p:txBody>
          <a:bodyPr/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5" name="Inhaltsplatzhalter 4" descr="171001Forlanomo - 14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97" b="-12897"/>
          <a:stretch/>
        </p:blipFill>
        <p:spPr>
          <a:xfrm>
            <a:off x="3763939" y="0"/>
            <a:ext cx="3610934" cy="6858000"/>
          </a:xfrm>
        </p:spPr>
      </p:pic>
    </p:spTree>
    <p:extLst>
      <p:ext uri="{BB962C8B-B14F-4D97-AF65-F5344CB8AC3E}">
        <p14:creationId xmlns:p14="http://schemas.microsoft.com/office/powerpoint/2010/main" val="299531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4607" cy="5386176"/>
          </a:xfrm>
        </p:spPr>
        <p:txBody>
          <a:bodyPr/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4" name="Inhaltsplatzhalter 3" descr="171001Forlanomo - 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8095" y="0"/>
            <a:ext cx="3895906" cy="7240697"/>
          </a:xfrm>
        </p:spPr>
      </p:pic>
    </p:spTree>
    <p:extLst>
      <p:ext uri="{BB962C8B-B14F-4D97-AF65-F5344CB8AC3E}">
        <p14:creationId xmlns:p14="http://schemas.microsoft.com/office/powerpoint/2010/main" val="71868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Detlonge -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096"/>
            <a:ext cx="9144000" cy="696509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660161" y="136927"/>
            <a:ext cx="58237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Forcing</a:t>
            </a:r>
            <a:r>
              <a:rPr lang="de-C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Bull</a:t>
            </a:r>
          </a:p>
          <a:p>
            <a:pPr algn="ctr"/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(Papal Bull – </a:t>
            </a:r>
            <a:r>
              <a:rPr lang="de-CH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Florice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CH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Lord </a:t>
            </a:r>
            <a:r>
              <a:rPr lang="de-CH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England)</a:t>
            </a:r>
            <a:endParaRPr lang="de-CH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1443" y="5377227"/>
            <a:ext cx="84661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Elevage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Détouillon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Longechaux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Franche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Comté</a:t>
            </a:r>
            <a:endParaRPr lang="de-CH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286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Pedigree </a:t>
            </a:r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5" name="Inhaltsplatzhalter 4" descr="Bildschirmfoto 2017-10-04 um 10.44.42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238"/>
          <a:stretch/>
        </p:blipFill>
        <p:spPr>
          <a:xfrm>
            <a:off x="457200" y="2631514"/>
            <a:ext cx="8229600" cy="3494649"/>
          </a:xfrm>
        </p:spPr>
      </p:pic>
    </p:spTree>
    <p:extLst>
      <p:ext uri="{BB962C8B-B14F-4D97-AF65-F5344CB8AC3E}">
        <p14:creationId xmlns:p14="http://schemas.microsoft.com/office/powerpoint/2010/main" val="2827522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5" name="Inhaltsplatzhalter 4" descr="171001longeforcy - 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201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4" name="Inhaltsplatzhalter 3" descr="171001longeforcy -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749800"/>
          </a:xfrm>
        </p:spPr>
      </p:pic>
    </p:spTree>
    <p:extLst>
      <p:ext uri="{BB962C8B-B14F-4D97-AF65-F5344CB8AC3E}">
        <p14:creationId xmlns:p14="http://schemas.microsoft.com/office/powerpoint/2010/main" val="87554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Detlonge -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096"/>
            <a:ext cx="9144000" cy="696509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451701" y="136927"/>
            <a:ext cx="62406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Forlano</a:t>
            </a:r>
            <a:endParaRPr lang="de-CH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(Papal Bull – </a:t>
            </a:r>
            <a:r>
              <a:rPr lang="de-CH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Floriana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CH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Seattle </a:t>
            </a:r>
            <a:r>
              <a:rPr lang="de-CH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Dancer</a:t>
            </a:r>
            <a:r>
              <a:rPr lang="de-C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de-CH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1443" y="5377227"/>
            <a:ext cx="84661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Elevage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Détouillon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Longechaux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Franche</a:t>
            </a:r>
            <a:r>
              <a:rPr lang="de-CH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de-CH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Comté</a:t>
            </a:r>
            <a:endParaRPr lang="de-CH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87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5" name="Inhaltsplatzhalter 4" descr="171001longeforcy - 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31" r="-10231"/>
          <a:stretch>
            <a:fillRect/>
          </a:stretch>
        </p:blipFill>
        <p:spPr>
          <a:xfrm>
            <a:off x="-314514" y="1253851"/>
            <a:ext cx="9853168" cy="5418863"/>
          </a:xfrm>
        </p:spPr>
      </p:pic>
    </p:spTree>
    <p:extLst>
      <p:ext uri="{BB962C8B-B14F-4D97-AF65-F5344CB8AC3E}">
        <p14:creationId xmlns:p14="http://schemas.microsoft.com/office/powerpoint/2010/main" val="90580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14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4" name="Inhaltsplatzhalter 3" descr="171001longeforcy - 6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121" y="997052"/>
            <a:ext cx="6662781" cy="5593701"/>
          </a:xfrm>
        </p:spPr>
      </p:pic>
    </p:spTree>
    <p:extLst>
      <p:ext uri="{BB962C8B-B14F-4D97-AF65-F5344CB8AC3E}">
        <p14:creationId xmlns:p14="http://schemas.microsoft.com/office/powerpoint/2010/main" val="3947956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14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5" name="Inhaltsplatzhalter 4" descr="171001longeforcy - 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63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14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4" name="Inhaltsplatzhalter 3" descr="171001longeforcy - 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172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14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5" name="Inhaltsplatzhalter 4" descr="171001longeforcy - 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969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14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4" name="Inhaltsplatzhalter 3" descr="171001longeforcy - 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103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14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5" name="Inhaltsplatzhalter 4" descr="171001longeforcy - 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54" r="-10754"/>
          <a:stretch>
            <a:fillRect/>
          </a:stretch>
        </p:blipFill>
        <p:spPr>
          <a:xfrm>
            <a:off x="457200" y="836940"/>
            <a:ext cx="4395612" cy="5460461"/>
          </a:xfrm>
        </p:spPr>
      </p:pic>
      <p:pic>
        <p:nvPicPr>
          <p:cNvPr id="6" name="Bild 5" descr="171001longeforcy - 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146" y="836940"/>
            <a:ext cx="3617555" cy="54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5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14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4" name="Inhaltsplatzhalter 3" descr="171001longeforcy - 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" b="-738"/>
          <a:stretch>
            <a:fillRect/>
          </a:stretch>
        </p:blipFill>
        <p:spPr>
          <a:xfrm>
            <a:off x="457199" y="826804"/>
            <a:ext cx="3689254" cy="5650901"/>
          </a:xfrm>
        </p:spPr>
      </p:pic>
      <p:pic>
        <p:nvPicPr>
          <p:cNvPr id="7" name="Bild 6" descr="171001longeforcy - 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078" y="826804"/>
            <a:ext cx="3743722" cy="56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1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14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5" name="Inhaltsplatzhalter 4" descr="171001longeforcy - 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4659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14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4" name="Inhaltsplatzhalter 3" descr="171001longeforcy - 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590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Pedigree </a:t>
            </a:r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4" name="Inhaltsplatzhalter 3" descr="Bildschirmfoto 2017-10-04 um 10.44.00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278" b="-32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2856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14"/>
            <a:ext cx="8229600" cy="811626"/>
          </a:xfrm>
        </p:spPr>
        <p:txBody>
          <a:bodyPr>
            <a:normAutofit/>
          </a:bodyPr>
          <a:lstStyle/>
          <a:p>
            <a:r>
              <a:rPr lang="de-DE" dirty="0" err="1" smtClean="0"/>
              <a:t>Forcing</a:t>
            </a:r>
            <a:r>
              <a:rPr lang="de-DE" dirty="0" smtClean="0"/>
              <a:t> Bull</a:t>
            </a:r>
            <a:endParaRPr lang="de-DE" dirty="0"/>
          </a:p>
        </p:txBody>
      </p:sp>
      <p:pic>
        <p:nvPicPr>
          <p:cNvPr id="5" name="Inhaltsplatzhalter 4" descr="171001longeforcy - 2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04" y="2065432"/>
            <a:ext cx="7993533" cy="4543951"/>
          </a:xfrm>
        </p:spPr>
      </p:pic>
    </p:spTree>
    <p:extLst>
      <p:ext uri="{BB962C8B-B14F-4D97-AF65-F5344CB8AC3E}">
        <p14:creationId xmlns:p14="http://schemas.microsoft.com/office/powerpoint/2010/main" val="178753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4" name="Inhaltsplatzhalter 3" descr="171001Forlanomo - 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790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5" name="Inhaltsplatzhalter 4" descr="171001Forlanomo -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9155" y="1591148"/>
            <a:ext cx="9576767" cy="5266853"/>
          </a:xfrm>
        </p:spPr>
      </p:pic>
    </p:spTree>
    <p:extLst>
      <p:ext uri="{BB962C8B-B14F-4D97-AF65-F5344CB8AC3E}">
        <p14:creationId xmlns:p14="http://schemas.microsoft.com/office/powerpoint/2010/main" val="4246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4" name="Inhaltsplatzhalter 3" descr="171001Forlanomo - 4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1"/>
          <a:stretch/>
        </p:blipFill>
        <p:spPr>
          <a:xfrm>
            <a:off x="154824" y="1820640"/>
            <a:ext cx="8531976" cy="4853767"/>
          </a:xfrm>
        </p:spPr>
      </p:pic>
    </p:spTree>
    <p:extLst>
      <p:ext uri="{BB962C8B-B14F-4D97-AF65-F5344CB8AC3E}">
        <p14:creationId xmlns:p14="http://schemas.microsoft.com/office/powerpoint/2010/main" val="380401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5" name="Inhaltsplatzhalter 4" descr="171001Forlanomo - 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02" r="-10602"/>
          <a:stretch>
            <a:fillRect/>
          </a:stretch>
        </p:blipFill>
        <p:spPr>
          <a:xfrm>
            <a:off x="457200" y="1899540"/>
            <a:ext cx="8686800" cy="4777405"/>
          </a:xfrm>
        </p:spPr>
      </p:pic>
    </p:spTree>
    <p:extLst>
      <p:ext uri="{BB962C8B-B14F-4D97-AF65-F5344CB8AC3E}">
        <p14:creationId xmlns:p14="http://schemas.microsoft.com/office/powerpoint/2010/main" val="294248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4" name="Inhaltsplatzhalter 3" descr="171001Forlanomo - 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65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Forlano</a:t>
            </a:r>
            <a:endParaRPr lang="de-DE" dirty="0"/>
          </a:p>
        </p:txBody>
      </p:sp>
      <p:pic>
        <p:nvPicPr>
          <p:cNvPr id="5" name="Inhaltsplatzhalter 4" descr="171001Forlanomo - 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49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Bildschirmpräsentation (4:3)</PresentationFormat>
  <Paragraphs>43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Office-Design</vt:lpstr>
      <vt:lpstr>PowerPoint-Präsentation</vt:lpstr>
      <vt:lpstr>PowerPoint-Präsentation</vt:lpstr>
      <vt:lpstr>Pedigree Forlano</vt:lpstr>
      <vt:lpstr>Forlano</vt:lpstr>
      <vt:lpstr>Forlano</vt:lpstr>
      <vt:lpstr>Forlano</vt:lpstr>
      <vt:lpstr>Forlano</vt:lpstr>
      <vt:lpstr>Forlano</vt:lpstr>
      <vt:lpstr>Forlano</vt:lpstr>
      <vt:lpstr>Forlano</vt:lpstr>
      <vt:lpstr>Forlano</vt:lpstr>
      <vt:lpstr>Forlano</vt:lpstr>
      <vt:lpstr>Forlano</vt:lpstr>
      <vt:lpstr>Forlano</vt:lpstr>
      <vt:lpstr>Forlano</vt:lpstr>
      <vt:lpstr>PowerPoint-Präsentation</vt:lpstr>
      <vt:lpstr>Pedigree Forcing Bull</vt:lpstr>
      <vt:lpstr>Forcing Bull</vt:lpstr>
      <vt:lpstr>Forcing Bull</vt:lpstr>
      <vt:lpstr>Forcing Bull</vt:lpstr>
      <vt:lpstr>Forcing Bull</vt:lpstr>
      <vt:lpstr>Forcing Bull</vt:lpstr>
      <vt:lpstr>Forcing Bull</vt:lpstr>
      <vt:lpstr>Forcing Bull</vt:lpstr>
      <vt:lpstr>Forcing Bull</vt:lpstr>
      <vt:lpstr>Forcing Bull</vt:lpstr>
      <vt:lpstr>Forcing Bull</vt:lpstr>
      <vt:lpstr>Forcing Bull</vt:lpstr>
      <vt:lpstr>Forcing Bull</vt:lpstr>
      <vt:lpstr>Forcing Bull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Hans-Ueli Früh-Urech</dc:creator>
  <cp:lastModifiedBy>Hans-Ueli Früh-Urech</cp:lastModifiedBy>
  <cp:revision>11</cp:revision>
  <dcterms:created xsi:type="dcterms:W3CDTF">2017-10-02T12:28:23Z</dcterms:created>
  <dcterms:modified xsi:type="dcterms:W3CDTF">2017-10-04T09:06:54Z</dcterms:modified>
</cp:coreProperties>
</file>